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0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1A384-7B74-6D4B-B08E-F447684A00C4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D9F1A-2D2D-DF47-A901-E1A7A11D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518942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227269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Plus 1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487445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85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44960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94047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708924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700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522414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148798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871425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7" y="3069918"/>
            <a:ext cx="6505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inner_join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7381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28052"/>
              </p:ext>
            </p:extLst>
          </p:nvPr>
        </p:nvGraphicFramePr>
        <p:xfrm>
          <a:off x="2744984" y="4315145"/>
          <a:ext cx="2436022" cy="162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630533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098791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7579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7" y="3069918"/>
            <a:ext cx="6505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inner_join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5543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14738"/>
              </p:ext>
            </p:extLst>
          </p:nvPr>
        </p:nvGraphicFramePr>
        <p:xfrm>
          <a:off x="2744984" y="4315145"/>
          <a:ext cx="3654033" cy="162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497092"/>
              </p:ext>
            </p:extLst>
          </p:nvPr>
        </p:nvGraphicFramePr>
        <p:xfrm>
          <a:off x="5185557" y="4315145"/>
          <a:ext cx="1218011" cy="16271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69097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34414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303192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7" y="3069918"/>
            <a:ext cx="6505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inner_join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7742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228177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818982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926924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184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176831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332616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562221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7" y="3069918"/>
            <a:ext cx="6505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outer_join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55355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08909"/>
              </p:ext>
            </p:extLst>
          </p:nvPr>
        </p:nvGraphicFramePr>
        <p:xfrm>
          <a:off x="2744984" y="4068565"/>
          <a:ext cx="3654033" cy="216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46211"/>
              </p:ext>
            </p:extLst>
          </p:nvPr>
        </p:nvGraphicFramePr>
        <p:xfrm>
          <a:off x="5185557" y="4068565"/>
          <a:ext cx="1218011" cy="2169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BFBF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BFBFBF"/>
                        </a:solidFill>
                      </a:endParaRPr>
                    </a:p>
                  </a:txBody>
                  <a:tcPr>
                    <a:solidFill>
                      <a:srgbClr val="59595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55052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278910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88394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7" y="3069918"/>
            <a:ext cx="6505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outer_join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73000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63820"/>
              </p:ext>
            </p:extLst>
          </p:nvPr>
        </p:nvGraphicFramePr>
        <p:xfrm>
          <a:off x="2744984" y="4068565"/>
          <a:ext cx="3654033" cy="271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BFBF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BFBFBF"/>
                        </a:solidFill>
                      </a:endParaRPr>
                    </a:p>
                  </a:txBody>
                  <a:tcP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084037"/>
              </p:ext>
            </p:extLst>
          </p:nvPr>
        </p:nvGraphicFramePr>
        <p:xfrm>
          <a:off x="5185557" y="4068565"/>
          <a:ext cx="1218011" cy="27118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BFBF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BFBFBF"/>
                        </a:solidFill>
                      </a:endParaRPr>
                    </a:p>
                  </a:txBody>
                  <a:tcPr>
                    <a:solidFill>
                      <a:srgbClr val="595959"/>
                    </a:solidFill>
                  </a:tcPr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91070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348452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169854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7" y="3069918"/>
            <a:ext cx="6505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outer_join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628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115993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25692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505597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8" y="3069918"/>
            <a:ext cx="5978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left_join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4480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831162"/>
              </p:ext>
            </p:extLst>
          </p:nvPr>
        </p:nvGraphicFramePr>
        <p:xfrm>
          <a:off x="2744984" y="4315145"/>
          <a:ext cx="2436022" cy="216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91659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03160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19795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8" y="3069918"/>
            <a:ext cx="5978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left_join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1984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468405"/>
              </p:ext>
            </p:extLst>
          </p:nvPr>
        </p:nvGraphicFramePr>
        <p:xfrm>
          <a:off x="2744984" y="4315145"/>
          <a:ext cx="3654033" cy="216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739180"/>
              </p:ext>
            </p:extLst>
          </p:nvPr>
        </p:nvGraphicFramePr>
        <p:xfrm>
          <a:off x="5185557" y="4315145"/>
          <a:ext cx="1218011" cy="2169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BFBF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BFBFBF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980250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01161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49848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8" y="3069918"/>
            <a:ext cx="5978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left_join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90066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968108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31973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710825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07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447504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794848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443367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8" y="3069918"/>
            <a:ext cx="627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right_join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349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45443"/>
              </p:ext>
            </p:extLst>
          </p:nvPr>
        </p:nvGraphicFramePr>
        <p:xfrm>
          <a:off x="2744984" y="4315145"/>
          <a:ext cx="2436022" cy="2169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BFBFBF"/>
                          </a:solidFill>
                        </a:rPr>
                        <a:t>NA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241567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46027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18048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8" y="3069918"/>
            <a:ext cx="627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right_join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831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298152"/>
              </p:ext>
            </p:extLst>
          </p:nvPr>
        </p:nvGraphicFramePr>
        <p:xfrm>
          <a:off x="2744984" y="4315145"/>
          <a:ext cx="3654033" cy="2169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8011"/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BFBFBF"/>
                          </a:solidFill>
                        </a:rPr>
                        <a:t>NA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950589"/>
              </p:ext>
            </p:extLst>
          </p:nvPr>
        </p:nvGraphicFramePr>
        <p:xfrm>
          <a:off x="5185557" y="4315145"/>
          <a:ext cx="1218011" cy="216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rgbClr val="BFBFB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151583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971324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6131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8" y="3069918"/>
            <a:ext cx="627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right_join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5765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319531"/>
              </p:ext>
            </p:extLst>
          </p:nvPr>
        </p:nvGraphicFramePr>
        <p:xfrm>
          <a:off x="2744984" y="4315145"/>
          <a:ext cx="3654033" cy="2169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8011"/>
                <a:gridCol w="1218011"/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BFBFBF"/>
                          </a:solidFill>
                        </a:rPr>
                        <a:t>NA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98296"/>
              </p:ext>
            </p:extLst>
          </p:nvPr>
        </p:nvGraphicFramePr>
        <p:xfrm>
          <a:off x="5185557" y="4315145"/>
          <a:ext cx="1218011" cy="216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11"/>
              </a:tblGrid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42375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rgbClr val="BFBFB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16806"/>
              </p:ext>
            </p:extLst>
          </p:nvPr>
        </p:nvGraphicFramePr>
        <p:xfrm>
          <a:off x="1261047" y="1123304"/>
          <a:ext cx="2347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133905"/>
              </p:ext>
            </p:extLst>
          </p:nvPr>
        </p:nvGraphicFramePr>
        <p:xfrm>
          <a:off x="5510774" y="1161657"/>
          <a:ext cx="23475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3760"/>
                <a:gridCol w="1173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lus 10"/>
          <p:cNvSpPr/>
          <p:nvPr/>
        </p:nvSpPr>
        <p:spPr>
          <a:xfrm>
            <a:off x="4179759" y="1442492"/>
            <a:ext cx="764440" cy="813713"/>
          </a:xfrm>
          <a:prstGeom prst="mathPlus">
            <a:avLst>
              <a:gd name="adj1" fmla="val 12902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057308"/>
              </p:ext>
            </p:extLst>
          </p:nvPr>
        </p:nvGraphicFramePr>
        <p:xfrm>
          <a:off x="364432" y="225746"/>
          <a:ext cx="841513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8"/>
                <a:gridCol w="4207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2538" y="3069918"/>
            <a:ext cx="627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right_join</a:t>
            </a:r>
            <a:r>
              <a:rPr lang="en-US" sz="4000" dirty="0" smtClean="0"/>
              <a:t>(A, B, by = ‘Animal’)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37290318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492</TotalTime>
  <Words>577</Words>
  <Application>Microsoft Macintosh PowerPoint</Application>
  <PresentationFormat>On-screen Show (4:3)</PresentationFormat>
  <Paragraphs>434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d</dc:creator>
  <cp:lastModifiedBy>j d</cp:lastModifiedBy>
  <cp:revision>5</cp:revision>
  <dcterms:created xsi:type="dcterms:W3CDTF">2015-11-17T04:31:43Z</dcterms:created>
  <dcterms:modified xsi:type="dcterms:W3CDTF">2015-11-17T12:43:45Z</dcterms:modified>
</cp:coreProperties>
</file>